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7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theme" Target="theme/theme1.xml"  /><Relationship Id="rId11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presProps" Target="presProps.xml"  /><Relationship Id="rId9" Type="http://schemas.openxmlformats.org/officeDocument/2006/relationships/viewProps" Target="viewProps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.png"  /><Relationship Id="rId11" Type="http://schemas.openxmlformats.org/officeDocument/2006/relationships/image" Target="../media/image19.png"  /><Relationship Id="rId12" Type="http://schemas.openxmlformats.org/officeDocument/2006/relationships/image" Target="../media/image20.png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Relationship Id="rId9" Type="http://schemas.openxmlformats.org/officeDocument/2006/relationships/image" Target="../media/image1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2.png"  /><Relationship Id="rId11" Type="http://schemas.openxmlformats.org/officeDocument/2006/relationships/image" Target="../media/image33.png"  /><Relationship Id="rId12" Type="http://schemas.openxmlformats.org/officeDocument/2006/relationships/image" Target="../media/image34.png"  /><Relationship Id="rId13" Type="http://schemas.openxmlformats.org/officeDocument/2006/relationships/image" Target="../media/image35.png"  /><Relationship Id="rId14" Type="http://schemas.openxmlformats.org/officeDocument/2006/relationships/image" Target="../media/image36.png"  /><Relationship Id="rId15" Type="http://schemas.openxmlformats.org/officeDocument/2006/relationships/image" Target="../media/image37.gif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Relationship Id="rId7" Type="http://schemas.openxmlformats.org/officeDocument/2006/relationships/image" Target="../media/image29.png"  /><Relationship Id="rId8" Type="http://schemas.openxmlformats.org/officeDocument/2006/relationships/image" Target="../media/image30.png"  /><Relationship Id="rId9" Type="http://schemas.openxmlformats.org/officeDocument/2006/relationships/image" Target="../media/image3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Relationship Id="rId9" Type="http://schemas.openxmlformats.org/officeDocument/2006/relationships/image" Target="../media/image4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8105" y="2379410"/>
            <a:ext cx="4824961" cy="23895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8873" y="839444"/>
            <a:ext cx="8244422" cy="26942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493" y="5062912"/>
            <a:ext cx="1727398" cy="106636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1436" y="5809503"/>
            <a:ext cx="5370884" cy="9701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7296" y="8704096"/>
            <a:ext cx="1734996" cy="5841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1104" y="4368793"/>
            <a:ext cx="10624021" cy="25509"/>
            <a:chOff x="1081104" y="4368793"/>
            <a:chExt cx="10624021" cy="255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1104" y="4368793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1104" y="2809024"/>
            <a:ext cx="9096581" cy="25509"/>
            <a:chOff x="1081104" y="2809024"/>
            <a:chExt cx="9096581" cy="255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1104" y="2809024"/>
              <a:ext cx="9096581" cy="255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17977" y="215238"/>
            <a:ext cx="1017592" cy="4968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61787" y="619535"/>
            <a:ext cx="1008068" cy="5063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8336" y="2954572"/>
            <a:ext cx="2829600" cy="2845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636" y="2954571"/>
            <a:ext cx="3077219" cy="28451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63549" y="2954571"/>
            <a:ext cx="2988457" cy="284519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3836" y="5540696"/>
            <a:ext cx="1633355" cy="7867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2276" y="6839989"/>
            <a:ext cx="3321499" cy="15192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16706" y="5540696"/>
            <a:ext cx="2372498" cy="7867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25146" y="6839989"/>
            <a:ext cx="2887880" cy="15192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97422" y="5498494"/>
            <a:ext cx="1633364" cy="7867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05862" y="6797787"/>
            <a:ext cx="3577042" cy="5829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90535" y="6721622"/>
            <a:ext cx="14433847" cy="21101"/>
            <a:chOff x="1490535" y="6721622"/>
            <a:chExt cx="14433847" cy="211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0535" y="6721622"/>
              <a:ext cx="14433847" cy="211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3014" y="118119"/>
            <a:ext cx="6551519" cy="27929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068" y="4081906"/>
            <a:ext cx="8166405" cy="22194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070" y="318780"/>
            <a:ext cx="6141862" cy="16846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51020" y="2287618"/>
            <a:ext cx="9006720" cy="6000727"/>
            <a:chOff x="8751020" y="2287618"/>
            <a:chExt cx="9006720" cy="600072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1020" y="2287618"/>
              <a:ext cx="9006720" cy="60007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63239" y="3361268"/>
            <a:ext cx="3734072" cy="9706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6206" y="3360297"/>
            <a:ext cx="5107868" cy="9152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862414" y="2443114"/>
            <a:ext cx="5225954" cy="712322"/>
            <a:chOff x="862414" y="2443114"/>
            <a:chExt cx="5225954" cy="71232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62414" y="2443114"/>
              <a:ext cx="5225954" cy="7123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2169684" y="2443114"/>
            <a:ext cx="5225954" cy="712322"/>
            <a:chOff x="12169684" y="2443114"/>
            <a:chExt cx="5225954" cy="71232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169684" y="2443114"/>
              <a:ext cx="5225954" cy="71232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29386" y="2378844"/>
            <a:ext cx="1865629" cy="7533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258076" y="646251"/>
            <a:ext cx="8879772" cy="16110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60220" y="2378844"/>
            <a:ext cx="4239667" cy="7533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8384060" y="3416666"/>
            <a:ext cx="995762" cy="125786"/>
            <a:chOff x="8384060" y="3416666"/>
            <a:chExt cx="995762" cy="1257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16200000">
              <a:off x="8384060" y="3416666"/>
              <a:ext cx="995762" cy="1257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185820" y="4158878"/>
            <a:ext cx="5290320" cy="89424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825953" y="2124701"/>
            <a:ext cx="3117790" cy="7437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505788" y="5466667"/>
            <a:ext cx="6586824" cy="3403193"/>
            <a:chOff x="1505788" y="5466667"/>
            <a:chExt cx="6586824" cy="34031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505788" y="5466667"/>
              <a:ext cx="6586824" cy="3403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3690910" y="9403193"/>
            <a:ext cx="257478" cy="517001"/>
            <a:chOff x="13690910" y="9403193"/>
            <a:chExt cx="257478" cy="5170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3690910" y="9403193"/>
              <a:ext cx="257478" cy="5170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3937669" y="9371693"/>
            <a:ext cx="3612197" cy="649178"/>
          </a:xfrm>
          <a:prstGeom prst="rect">
            <a:avLst/>
          </a:prstGeom>
        </p:spPr>
      </p:pic>
      <p:pic>
        <p:nvPicPr>
          <p:cNvPr id="1007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0134601" y="5372100"/>
            <a:ext cx="6705600" cy="350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43367" y="2204122"/>
            <a:ext cx="24401096" cy="7107889"/>
            <a:chOff x="-2243367" y="2204122"/>
            <a:chExt cx="24401096" cy="7107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43367" y="2204122"/>
              <a:ext cx="24401096" cy="7107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61259" y="-144758"/>
            <a:ext cx="5979871" cy="16846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3100" y="6790617"/>
            <a:ext cx="3902048" cy="14286"/>
            <a:chOff x="4583100" y="6790617"/>
            <a:chExt cx="3902048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583100" y="6790617"/>
              <a:ext cx="390204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00567" y="6790617"/>
            <a:ext cx="3902048" cy="14286"/>
            <a:chOff x="9800567" y="6790617"/>
            <a:chExt cx="3902048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800567" y="6790617"/>
              <a:ext cx="3902048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6913" y="5128997"/>
            <a:ext cx="1258139" cy="1258139"/>
            <a:chOff x="13696913" y="5128997"/>
            <a:chExt cx="1258139" cy="12581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96913" y="5128997"/>
              <a:ext cx="1258139" cy="1258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2478" y="1626846"/>
            <a:ext cx="16291654" cy="35193"/>
            <a:chOff x="1082478" y="1626846"/>
            <a:chExt cx="16291654" cy="351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2478" y="1626846"/>
              <a:ext cx="16291654" cy="35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9721" y="2204122"/>
            <a:ext cx="16214566" cy="7746945"/>
            <a:chOff x="1129721" y="2204122"/>
            <a:chExt cx="16214566" cy="77469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9721" y="2204122"/>
              <a:ext cx="16214566" cy="7746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22236" y="2950811"/>
            <a:ext cx="4037206" cy="3122526"/>
            <a:chOff x="14222236" y="2950811"/>
            <a:chExt cx="4037206" cy="31225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22236" y="2950811"/>
              <a:ext cx="4037206" cy="3122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7655" y="1189607"/>
            <a:ext cx="11033914" cy="37494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9502" y="4674148"/>
            <a:ext cx="10422902" cy="68846"/>
            <a:chOff x="1249502" y="4674148"/>
            <a:chExt cx="10422902" cy="688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9502" y="4674148"/>
              <a:ext cx="10422902" cy="6884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8065" y="5242560"/>
            <a:ext cx="7492543" cy="19436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ep:HeadingPairs>
  <ep:TitlesOfParts>
    <vt:vector size="7" baseType="lpstr">
      <vt:lpstr>Office Theme</vt:lpstr>
      <vt:lpstr>Slide 1</vt:lpstr>
      <vt:lpstr>Slide 2</vt:lpstr>
      <vt:lpstr>Slide 3</vt:lpstr>
      <vt:lpstr>슬라이드 4</vt:lpstr>
      <vt:lpstr>Slide 5</vt:lpstr>
      <vt:lpstr>Slide 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2023-03-17T11:26:32.000</dcterms:created>
  <dc:creator>officegen</dc:creator>
  <cp:lastModifiedBy>tmddn</cp:lastModifiedBy>
  <dcterms:modified xsi:type="dcterms:W3CDTF">2023-03-17T02:33:02.304</dcterms:modified>
  <cp:revision>9</cp:revision>
  <cp:version>1000.0000.01</cp:version>
</cp:coreProperties>
</file>